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810490"/>
            <a:ext cx="7315200" cy="156902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Computer Fundamentals and Computing software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2919846"/>
            <a:ext cx="7315200" cy="2057400"/>
          </a:xfrm>
        </p:spPr>
        <p:txBody>
          <a:bodyPr/>
          <a:lstStyle/>
          <a:p>
            <a:r>
              <a:rPr lang="en-US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Prof. Amandeep Kaur </a:t>
            </a:r>
          </a:p>
          <a:p>
            <a:r>
              <a:rPr lang="en-US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 . D. College Hoshiarpur </a:t>
            </a:r>
          </a:p>
          <a:p>
            <a:r>
              <a:rPr lang="en-US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Department of Computers </a:t>
            </a:r>
            <a:endParaRPr lang="en-US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0185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3594" y="945574"/>
            <a:ext cx="7315200" cy="1122218"/>
          </a:xfrm>
        </p:spPr>
        <p:txBody>
          <a:bodyPr>
            <a:normAutofit fontScale="90000"/>
          </a:bodyPr>
          <a:lstStyle/>
          <a:p>
            <a:r>
              <a:rPr lang="en-US" sz="32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Banking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409" y="1693718"/>
            <a:ext cx="7739806" cy="4177146"/>
          </a:xfrm>
        </p:spPr>
        <p:txBody>
          <a:bodyPr>
            <a:normAutofit/>
          </a:bodyPr>
          <a:lstStyle/>
          <a:p>
            <a:r>
              <a:rPr lang="en-US" dirty="0"/>
              <a:t>Today, banking is almost totally dependent on computers.</a:t>
            </a:r>
          </a:p>
          <a:p>
            <a:r>
              <a:rPr lang="en-US" dirty="0"/>
              <a:t>Banks provide the following facilities −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Online accounting facility, which includes checking current balance, making deposits and overdrafts, checking interest charges, shares, and trustee records.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ATM machines which are completely automated are making it even easier for customers to deal with banks.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2660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85247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Insurance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2286001"/>
            <a:ext cx="7315200" cy="3298646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Insurance companies are keeping all records up-to-date with the help of computers. Insurance companies, finance houses, and stock broking firms are widely using computers for their concerns.</a:t>
            </a:r>
          </a:p>
          <a:p>
            <a:r>
              <a:rPr lang="en-US" dirty="0"/>
              <a:t>Insurance companies are maintaining a database of all clients with information showing −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Procedure to continue with policies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Starting date of the policies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Next due installment of a policy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Maturity date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Interests due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Survival benefits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Bonus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2260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997943"/>
          </a:xfrm>
        </p:spPr>
        <p:txBody>
          <a:bodyPr/>
          <a:lstStyle/>
          <a:p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Education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2462645"/>
            <a:ext cx="7315200" cy="3122001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 computer helps in providing a lot of facilities in the education system.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 computer provides a tool in the education system known as CBE (Computer Based Education).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CBE involves control, delivery, and evaluation of learning.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Computer education is rapidly increasing the graph of number of computer students.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There are a number of methods in which educational institutions can use a computer to educate the students.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It is used to prepare a database about performance of a student and analysis is carried out on this basis.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804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426443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Following are some other fields where computer is used:-</a:t>
            </a:r>
            <a:endParaRPr lang="en-US" sz="32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2098964"/>
            <a:ext cx="7315200" cy="3485682"/>
          </a:xfrm>
        </p:spPr>
        <p:txBody>
          <a:bodyPr/>
          <a:lstStyle/>
          <a:p>
            <a:r>
              <a:rPr lang="en-US" dirty="0" smtClean="0"/>
              <a:t>Health Care</a:t>
            </a:r>
          </a:p>
          <a:p>
            <a:r>
              <a:rPr lang="en-US" dirty="0" smtClean="0"/>
              <a:t>Engineering</a:t>
            </a:r>
          </a:p>
          <a:p>
            <a:r>
              <a:rPr lang="en-US" dirty="0" smtClean="0"/>
              <a:t>Communication</a:t>
            </a:r>
          </a:p>
          <a:p>
            <a:r>
              <a:rPr lang="en-US" dirty="0" smtClean="0"/>
              <a:t>Government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08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883228"/>
            <a:ext cx="7315200" cy="1070264"/>
          </a:xfrm>
        </p:spPr>
        <p:txBody>
          <a:bodyPr/>
          <a:lstStyle/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What is Computer?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7136" y="2223655"/>
            <a:ext cx="7428079" cy="3360991"/>
          </a:xfrm>
        </p:spPr>
        <p:txBody>
          <a:bodyPr/>
          <a:lstStyle/>
          <a:p>
            <a:r>
              <a:rPr lang="en-US" dirty="0"/>
              <a:t>A computer is an electronic data processing device, which accepts and stores data input, processes the data input, and generates the output in a required format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945" y="3387436"/>
            <a:ext cx="5517573" cy="219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647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966356"/>
            <a:ext cx="7315200" cy="2566553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Functionalities of a Computer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If we look at it in a very broad sense, any digital computer carries out the following five functions −</a:t>
            </a:r>
            <a:br>
              <a:rPr lang="en-US" sz="2000" dirty="0"/>
            </a:br>
            <a:r>
              <a:rPr lang="en-US" sz="2000" b="1" dirty="0"/>
              <a:t>Step 1</a:t>
            </a:r>
            <a:r>
              <a:rPr lang="en-US" sz="2000" dirty="0"/>
              <a:t> − Takes data as input.</a:t>
            </a:r>
            <a:br>
              <a:rPr lang="en-US" sz="2000" dirty="0"/>
            </a:br>
            <a:r>
              <a:rPr lang="en-US" sz="2000" b="1" dirty="0"/>
              <a:t>Step 2</a:t>
            </a:r>
            <a:r>
              <a:rPr lang="en-US" sz="2000" dirty="0"/>
              <a:t> − Stores the data/instructions in its memory and uses them as required.</a:t>
            </a:r>
            <a:br>
              <a:rPr lang="en-US" sz="2000" dirty="0"/>
            </a:br>
            <a:r>
              <a:rPr lang="en-US" sz="2000" b="1" dirty="0"/>
              <a:t>Step 3</a:t>
            </a:r>
            <a:r>
              <a:rPr lang="en-US" sz="2000" dirty="0"/>
              <a:t> − Processes the data and converts it into useful information.</a:t>
            </a:r>
            <a:br>
              <a:rPr lang="en-US" sz="2000" dirty="0"/>
            </a:br>
            <a:r>
              <a:rPr lang="en-US" sz="2000" b="1" dirty="0"/>
              <a:t>Step 4</a:t>
            </a:r>
            <a:r>
              <a:rPr lang="en-US" sz="2000" dirty="0"/>
              <a:t> − Generates the output.</a:t>
            </a:r>
            <a:br>
              <a:rPr lang="en-US" sz="2000" dirty="0"/>
            </a:br>
            <a:r>
              <a:rPr lang="en-US" sz="2000" b="1" dirty="0"/>
              <a:t>Step 5</a:t>
            </a:r>
            <a:r>
              <a:rPr lang="en-US" sz="2000" dirty="0"/>
              <a:t> − Controls all the above four steps.</a:t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3626427"/>
            <a:ext cx="7315200" cy="195821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015" y="3626427"/>
            <a:ext cx="7315199" cy="2359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213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049483"/>
            <a:ext cx="7315200" cy="758536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Characteristics of Computer </a:t>
            </a:r>
            <a:endParaRPr lang="en-US" sz="4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3618" y="2067791"/>
            <a:ext cx="7521597" cy="3516855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High Speed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Computer is a very fast device.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It is capable of performing calculation of very large amount of data.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The computer has units of speed in microsecond, nanosecond, and even the picosecond.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It can perform millions of calculations in a few seconds as compared to man who will spend many months to perform the same task.</a:t>
            </a:r>
          </a:p>
          <a:p>
            <a:r>
              <a:rPr lang="en-US" dirty="0" smtClean="0"/>
              <a:t>Accuracy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In addition to being very fast, computers are very accurate.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 calculations are 100% error free.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Computers perform all jobs with 100% accuracy provided that the input is correct.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435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8374" y="737755"/>
            <a:ext cx="7896674" cy="1506681"/>
          </a:xfrm>
        </p:spPr>
        <p:txBody>
          <a:bodyPr>
            <a:normAutofit fontScale="90000"/>
          </a:bodyPr>
          <a:lstStyle/>
          <a:p>
            <a:r>
              <a:rPr lang="en-US" sz="6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Characteristics of Computer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2337955"/>
            <a:ext cx="7315200" cy="3246691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Storage Capability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Memory is a very important characteristic of computers.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 computer has much more storage capacity than human beings.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It can store large amount of data.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It can store any type of data such as images, videos, text, audio, etc.</a:t>
            </a:r>
          </a:p>
          <a:p>
            <a:r>
              <a:rPr lang="en-US" dirty="0"/>
              <a:t>Diligence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Unlike human beings, a computer is free from monotony, tiredness, and lack of concentration.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It can work continuously without any error and boredom.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It can perform repeated tasks with the same speed and accuracy.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481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645" y="945574"/>
            <a:ext cx="8780319" cy="841662"/>
          </a:xfrm>
        </p:spPr>
        <p:txBody>
          <a:bodyPr>
            <a:normAutofit fontScale="90000"/>
          </a:bodyPr>
          <a:lstStyle/>
          <a:p>
            <a:r>
              <a:rPr lang="en-US" sz="6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Characteristics of Computer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2192482"/>
            <a:ext cx="7315200" cy="3392164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Versatility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 computer is a very versatile machine.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 computer is very flexible in performing the jobs to be done.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This machine can be used to solve the problems related to various fields.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At one instance, it may be solving a complex scientific problem and the very next moment it may be playing a card game.</a:t>
            </a:r>
          </a:p>
          <a:p>
            <a:r>
              <a:rPr lang="en-US" dirty="0"/>
              <a:t>Reliability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 computer is a reliable machine.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Modern electronic components have long lives.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Computers are designed to make maintenance easy.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647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7817" y="1298448"/>
            <a:ext cx="8998527" cy="894034"/>
          </a:xfrm>
        </p:spPr>
        <p:txBody>
          <a:bodyPr>
            <a:normAutofit fontScale="90000"/>
          </a:bodyPr>
          <a:lstStyle/>
          <a:p>
            <a:r>
              <a:rPr lang="en-US" sz="6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Characteristics of Computer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2587336"/>
            <a:ext cx="7315200" cy="3335482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Automation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Computer is an automatic machine.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Automation is the ability to perform a given task automatically. Once the computer receives a program i.e., the program is stored in the computer memory, then the program and instruction can control the program execution without human interaction.</a:t>
            </a:r>
          </a:p>
          <a:p>
            <a:r>
              <a:rPr lang="en-US" dirty="0"/>
              <a:t>Reduction in Paper Work and Cost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 use of computers for data processing in an organization leads to reduction in paper work and results in speeding up the process.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As data in electronic files can be retrieved as and when required, the problem of maintenance of large number of paper files gets reduced.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Though the initial investment for installing a computer is high, it substantially reduces the cost of each of its transaction.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937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0015" y="976744"/>
            <a:ext cx="7315200" cy="1766455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Disadvantages of Computers</a:t>
            </a: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/>
            </a:r>
            <a:b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</a:br>
            <a:endParaRPr lang="en-US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2150918"/>
            <a:ext cx="7315200" cy="343372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No I.Q.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 computer is a machine that has no intelligence to perform any task.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Each instruction has to be given to the computer.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 computer cannot take any decision on its own.</a:t>
            </a:r>
          </a:p>
          <a:p>
            <a:r>
              <a:rPr lang="en-US" dirty="0"/>
              <a:t>Dependency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It functions as per the user’s instruction, thus it is fully dependent on humans.</a:t>
            </a:r>
          </a:p>
          <a:p>
            <a:r>
              <a:rPr lang="en-US" dirty="0" smtClean="0"/>
              <a:t>No </a:t>
            </a:r>
            <a:r>
              <a:rPr lang="en-US" dirty="0"/>
              <a:t>Feeling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Computers have no feelings or emotions.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It cannot make judgment based on feeling, taste, experience, and knowledge unlike humans.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5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1109" y="1298448"/>
            <a:ext cx="7823939" cy="675825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             Applications </a:t>
            </a:r>
            <a:endParaRPr lang="en-US" sz="44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2047009"/>
            <a:ext cx="7315200" cy="3906982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Business </a:t>
            </a:r>
          </a:p>
          <a:p>
            <a:r>
              <a:rPr lang="en-US" dirty="0" smtClean="0"/>
              <a:t>A </a:t>
            </a:r>
            <a:r>
              <a:rPr lang="en-US" dirty="0"/>
              <a:t>computer has high speed of calculation, diligence, accuracy, reliability, or versatility which has made it an integrated part in all business organizations.</a:t>
            </a:r>
          </a:p>
          <a:p>
            <a:r>
              <a:rPr lang="en-US" dirty="0"/>
              <a:t>Computer is used in business organizations for −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Payroll </a:t>
            </a:r>
            <a:r>
              <a:rPr lang="en-US" dirty="0" smtClean="0"/>
              <a:t>calculations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Sales analysis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Financial forecasting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Managing employee database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Maintenance of stocks,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71819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40</TotalTime>
  <Words>844</Words>
  <Application>Microsoft Office PowerPoint</Application>
  <PresentationFormat>Widescreen</PresentationFormat>
  <Paragraphs>91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Corbel</vt:lpstr>
      <vt:lpstr>Wingdings</vt:lpstr>
      <vt:lpstr>Wingdings 2</vt:lpstr>
      <vt:lpstr>Frame</vt:lpstr>
      <vt:lpstr>Computer Fundamentals and Computing software</vt:lpstr>
      <vt:lpstr>What is Computer?</vt:lpstr>
      <vt:lpstr>Functionalities of a Computer If we look at it in a very broad sense, any digital computer carries out the following five functions − Step 1 − Takes data as input. Step 2 − Stores the data/instructions in its memory and uses them as required. Step 3 − Processes the data and converts it into useful information. Step 4 − Generates the output. Step 5 − Controls all the above four steps. </vt:lpstr>
      <vt:lpstr>Characteristics of Computer </vt:lpstr>
      <vt:lpstr>Characteristics of Computer </vt:lpstr>
      <vt:lpstr>Characteristics of Computer </vt:lpstr>
      <vt:lpstr>Characteristics of Computer </vt:lpstr>
      <vt:lpstr>Disadvantages of Computers </vt:lpstr>
      <vt:lpstr>              Applications </vt:lpstr>
      <vt:lpstr>Banking </vt:lpstr>
      <vt:lpstr>Insurance </vt:lpstr>
      <vt:lpstr>Education </vt:lpstr>
      <vt:lpstr>Following are some other fields where computer is used:-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Fndamentals a</dc:title>
  <dc:creator>Windows User</dc:creator>
  <cp:lastModifiedBy>Windows User</cp:lastModifiedBy>
  <cp:revision>8</cp:revision>
  <dcterms:created xsi:type="dcterms:W3CDTF">2020-09-01T07:27:42Z</dcterms:created>
  <dcterms:modified xsi:type="dcterms:W3CDTF">2020-09-01T08:08:31Z</dcterms:modified>
</cp:coreProperties>
</file>